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3" r:id="rId4"/>
    <p:sldId id="262" r:id="rId5"/>
    <p:sldId id="265" r:id="rId6"/>
    <p:sldId id="267" r:id="rId7"/>
    <p:sldId id="266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08EAC7E-98CA-442C-BF04-45DC06386E61}">
          <p14:sldIdLst>
            <p14:sldId id="256"/>
            <p14:sldId id="264"/>
            <p14:sldId id="263"/>
            <p14:sldId id="262"/>
            <p14:sldId id="265"/>
            <p14:sldId id="267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53333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66" d="100"/>
          <a:sy n="66" d="100"/>
        </p:scale>
        <p:origin x="1350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DCF311-094C-4E29-AC13-0A288C7B0D55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A1840-E16B-4B31-B895-996732C80B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998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A1840-E16B-4B31-B895-996732C80B8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206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A1840-E16B-4B31-B895-996732C80B8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8259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4E1009-1968-44CC-9760-C52392B7C7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C5F615-8924-4114-BC11-B1B927B0B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344560-51E8-4815-852E-71D3EA5D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D0E0EC-40D7-4B6A-9945-75517C31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513A7F-40D7-4E5A-BE15-ECCA82D03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62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924E52-0DEF-4000-853E-2DEC874E6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C52F6C-3D64-401D-B1C2-67998F60C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07D9C6-ED6A-4511-84B8-CC921AEC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94E015-9921-4CC2-99A8-DD543EEF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76EF1E-0FA9-49BD-84D4-0F6B0D181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3477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037DA3B-6FC2-481E-A670-1631B8EAD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876AFC-3209-498F-88DE-D2CDD04A0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113433-F2C6-4E09-9416-A71763A93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AE0F1A-3480-4B60-8B9F-10772790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E4C2C5-3037-4C37-A5A0-A2A28A4F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768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E3E49B-8B2C-46A5-B5EB-0827AA945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D8DF1D-35A6-48A0-B110-C9A9BF0D1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9B3729-86B3-4616-9BA8-8CBCD78FF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88EF06-902F-4CE4-B33E-B217662B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2563A3-3C26-423C-B69E-5D9619FF2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657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502E76-CC9A-422D-90C8-20337796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809912-BA7E-4544-9E5B-F9EC6C882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967F22-2FFA-4553-935C-F118954C5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38CF2B-5EE7-4987-97FA-D19952F3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071141-2E3A-479E-9C9C-5DC56006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50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E2A6AB-CC9F-45CB-90B7-6789F5424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3A556B-7997-42F6-AF70-5B680A6CB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3D2148-AC30-4C46-BAE8-4C22768CA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3DDF98-1FF0-4547-AC5E-CFEDD9B5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88C390-10A3-41CC-A77C-8B93F79E9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1D36C6-0058-438D-BBCD-32CEFCE71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418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520813-A30D-4425-BC8C-3C08710BF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01120-91B4-4C6E-8124-C6F4C7FED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9BC9C2F-BE8B-42A1-B075-6B8DC5D65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FAF1083-2F88-4A57-B5EF-24ADB16C5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46CD7DA-DD38-4F16-9F20-D11DE250C8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2A6FA71-4C3C-4A34-B288-E687BBB7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A1E985-16BD-49EE-BD9B-C68ACF8AE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4E224A4-184F-418E-A640-885F2ECC8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87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8A48EE-4748-4D5F-A2E6-6BA58685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4A5CB45-7C05-43AA-8376-D5ADD0CD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303E253-D67D-4DB1-AA28-541AE239F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377F5FA-6485-411B-8A4B-F28C1DCB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95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B9FD0C4-CDD9-4912-A8C7-9E23E2B0C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9881016-7233-41DF-8E5A-9D47091B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6E19F0-9126-4CC8-93DF-80BD0012B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08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DDBC9A-0E15-4CE7-8AD3-9511712D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1C441C-E42D-4494-B9C9-7A0BD2F92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86A0569-60CF-470E-BE4E-9D600D913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6F2DAF-0850-4478-9620-1270D348A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2B31D4-B27F-4A2D-8736-450A9256E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253A06-D665-497D-909B-BABA5BBF8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963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CBA21-5305-4AA5-9E04-5F7355333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58AB0A3-762A-4A0F-98AC-86EADA6C3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BA39621-ECEF-4202-A2AC-8C36BDC2C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F73A8E-AFE8-4397-98E0-8FB13E521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A766BE-9698-47A2-9804-F9E7DF88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AF4C9B-9424-4796-BBE2-A140C4670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104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30515E-EEFA-43C6-96B8-31D060EFA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B6C0E6-3BB6-4725-9889-A4200343F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B2EF95-797F-4E62-81AB-7FB882D46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1DF0F-CF3A-4D25-9C13-FC9DC6D80B4A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D382FE-7278-42B5-AAA6-7FB4AC34D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8C3066-A9DF-44A1-8C18-113C5467F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4C980-DC80-4D67-A14B-70698669E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833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26D7E6E9-40BC-4436-882A-80A47C8021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16000"/>
                    </a14:imgEffect>
                  </a14:imgLayer>
                </a14:imgProps>
              </a:ext>
            </a:extLst>
          </a:blip>
          <a:srcRect b="48196"/>
          <a:stretch/>
        </p:blipFill>
        <p:spPr>
          <a:xfrm>
            <a:off x="405080" y="0"/>
            <a:ext cx="11786920" cy="3434669"/>
          </a:xfrm>
          <a:prstGeom prst="rect">
            <a:avLst/>
          </a:prstGeom>
        </p:spPr>
      </p:pic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499D3-7795-48F3-A2D9-A683FA3D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0545" y="569208"/>
            <a:ext cx="7352030" cy="1655763"/>
          </a:xfrm>
        </p:spPr>
        <p:txBody>
          <a:bodyPr>
            <a:normAutofit/>
          </a:bodyPr>
          <a:lstStyle/>
          <a:p>
            <a:pPr algn="l"/>
            <a:r>
              <a:rPr lang="ru-RU" sz="4400" dirty="0">
                <a:solidFill>
                  <a:srgbClr val="FFFFFF"/>
                </a:solidFill>
                <a:latin typeface="Cheque Black" panose="00000500000000000000" pitchFamily="50" charset="0"/>
              </a:rPr>
              <a:t>Как найти себя и почему это важно?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593918-EB85-4B7D-947F-9E8BBAEB7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8861" y="3586372"/>
            <a:ext cx="8915399" cy="3107312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l"/>
            <a:r>
              <a:rPr lang="ru-RU" sz="1800" dirty="0">
                <a:solidFill>
                  <a:schemeClr val="bg1">
                    <a:lumMod val="10000"/>
                  </a:schemeClr>
                </a:solidFill>
              </a:rPr>
              <a:t>Все мы рано или поздно оказываемся на распутье, когда в старой привычной жизни нам становится тесно и некомфортно, а новая пугает неизвестностью и неопределенностью.</a:t>
            </a:r>
          </a:p>
          <a:p>
            <a:pPr algn="l"/>
            <a:r>
              <a:rPr lang="ru-RU" sz="1800" dirty="0">
                <a:solidFill>
                  <a:schemeClr val="bg1">
                    <a:lumMod val="10000"/>
                  </a:schemeClr>
                </a:solidFill>
              </a:rPr>
              <a:t>Человек задумывается над тем, зачем он пришел в этот мир, в чем его предназначение, какой жизнью он хотел бы жить. Неудовлетворенность собой и жизнью толкает на поиски своего уникального пути. Возникает желание реализовать себя в работе и в творчестве. Случиться это может в любом возрасте - как в 16, так и в 50 лет. Сейчас мы можем все чаще замечать, что даже дети-подростки младше 16 лет начинают задумываться над эти вопросом, но не все в состояние понять себя и то, чего они хотят от себя, от других и в целом от своей жизни.</a:t>
            </a:r>
          </a:p>
          <a:p>
            <a:endParaRPr lang="ru-RU" sz="1800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663D9543-11E7-4554-9DCC-43A2E8A37F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812" y="6172200"/>
            <a:ext cx="600733" cy="60073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A15BBED-424C-437F-BF3B-E2F7DB162BC0}"/>
              </a:ext>
            </a:extLst>
          </p:cNvPr>
          <p:cNvSpPr txBox="1"/>
          <p:nvPr/>
        </p:nvSpPr>
        <p:spPr>
          <a:xfrm>
            <a:off x="3271496" y="6126602"/>
            <a:ext cx="3314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Автор: Попова Светлана</a:t>
            </a:r>
          </a:p>
          <a:p>
            <a:r>
              <a:rPr lang="ru-RU" sz="1600" dirty="0"/>
              <a:t>Дата: 19.12.2021</a:t>
            </a:r>
          </a:p>
        </p:txBody>
      </p:sp>
    </p:spTree>
    <p:extLst>
      <p:ext uri="{BB962C8B-B14F-4D97-AF65-F5344CB8AC3E}">
        <p14:creationId xmlns:p14="http://schemas.microsoft.com/office/powerpoint/2010/main" val="3979317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00158B9-8A65-4FFC-A19B-8E9E3168B1DF}"/>
              </a:ext>
            </a:extLst>
          </p:cNvPr>
          <p:cNvSpPr/>
          <p:nvPr/>
        </p:nvSpPr>
        <p:spPr>
          <a:xfrm>
            <a:off x="2377670" y="-5685"/>
            <a:ext cx="8652280" cy="4886295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475A8F5-78E5-4AA5-87B4-50552C477290}"/>
              </a:ext>
            </a:extLst>
          </p:cNvPr>
          <p:cNvSpPr txBox="1"/>
          <p:nvPr/>
        </p:nvSpPr>
        <p:spPr>
          <a:xfrm>
            <a:off x="2720455" y="183426"/>
            <a:ext cx="444627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bg2"/>
                </a:solidFill>
                <a:latin typeface="Cheque Black" panose="00000500000000000000" pitchFamily="50" charset="0"/>
              </a:rPr>
              <a:t>СОДЕРЖАНИЕ:</a:t>
            </a:r>
          </a:p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6E8B4F-9895-4B39-80F4-AB2FA14ADE87}"/>
              </a:ext>
            </a:extLst>
          </p:cNvPr>
          <p:cNvSpPr txBox="1"/>
          <p:nvPr/>
        </p:nvSpPr>
        <p:spPr>
          <a:xfrm>
            <a:off x="2720455" y="1229866"/>
            <a:ext cx="84579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>
                <a:solidFill>
                  <a:schemeClr val="bg2"/>
                </a:solidFill>
              </a:rPr>
              <a:t>Как найти себя: советы и упражнения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    1.1 </a:t>
            </a:r>
            <a:r>
              <a:rPr lang="ru-RU" dirty="0">
                <a:solidFill>
                  <a:schemeClr val="bg2"/>
                </a:solidFill>
              </a:rPr>
              <a:t>Составьте свою автобиографию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    1.2 </a:t>
            </a:r>
            <a:r>
              <a:rPr lang="ru-RU" dirty="0">
                <a:solidFill>
                  <a:schemeClr val="bg2"/>
                </a:solidFill>
              </a:rPr>
              <a:t>Чем вы любили заниматься в детстве?</a:t>
            </a:r>
          </a:p>
          <a:p>
            <a:r>
              <a:rPr lang="ru-RU" dirty="0">
                <a:solidFill>
                  <a:schemeClr val="bg2"/>
                </a:solidFill>
              </a:rPr>
              <a:t>    1.3 Чем вам нравится заниматься, когда вы одни? (хобби, уборка по дому, пение</a:t>
            </a:r>
          </a:p>
          <a:p>
            <a:r>
              <a:rPr lang="ru-RU" dirty="0">
                <a:solidFill>
                  <a:schemeClr val="bg2"/>
                </a:solidFill>
              </a:rPr>
              <a:t>    1.4 Начните опираться на свои силы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ru-RU" dirty="0">
                <a:solidFill>
                  <a:schemeClr val="bg2"/>
                </a:solidFill>
              </a:rPr>
              <a:t>    1.5 Пройдите психологические тесты</a:t>
            </a:r>
          </a:p>
          <a:p>
            <a:r>
              <a:rPr lang="ru-RU" dirty="0">
                <a:solidFill>
                  <a:schemeClr val="bg2"/>
                </a:solidFill>
              </a:rPr>
              <a:t>2. Что мешает нам находить свое «я»</a:t>
            </a:r>
          </a:p>
          <a:p>
            <a:r>
              <a:rPr lang="ru-RU" dirty="0">
                <a:solidFill>
                  <a:schemeClr val="bg2"/>
                </a:solidFill>
              </a:rPr>
              <a:t>3. Вопросы, которые необходимо себе задавать</a:t>
            </a:r>
          </a:p>
          <a:p>
            <a:r>
              <a:rPr lang="ru-RU" dirty="0">
                <a:solidFill>
                  <a:schemeClr val="bg2"/>
                </a:solidFill>
              </a:rPr>
              <a:t>4. Подборка книг </a:t>
            </a:r>
          </a:p>
          <a:p>
            <a:r>
              <a:rPr lang="ru-RU" dirty="0">
                <a:solidFill>
                  <a:schemeClr val="bg2"/>
                </a:solidFill>
              </a:rPr>
              <a:t>5. Полезные материалы для тех, кто хочет найти себя</a:t>
            </a:r>
          </a:p>
          <a:p>
            <a:r>
              <a:rPr lang="ru-RU" dirty="0">
                <a:solidFill>
                  <a:schemeClr val="bg2"/>
                </a:solidFill>
              </a:rPr>
              <a:t>6. Наш личный психологический тест</a:t>
            </a:r>
          </a:p>
          <a:p>
            <a:r>
              <a:rPr lang="ru-RU" dirty="0">
                <a:solidFill>
                  <a:schemeClr val="bg2"/>
                </a:solidFill>
              </a:rPr>
              <a:t>7. Заключение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8FCE69-6BF0-476D-BDAE-C8276F7FD97D}"/>
              </a:ext>
            </a:extLst>
          </p:cNvPr>
          <p:cNvSpPr txBox="1"/>
          <p:nvPr/>
        </p:nvSpPr>
        <p:spPr>
          <a:xfrm>
            <a:off x="2377670" y="5280719"/>
            <a:ext cx="8652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heque Black" panose="00000500000000000000" pitchFamily="50" charset="0"/>
              </a:rPr>
              <a:t>Как найти себя: советы и упражнения</a:t>
            </a:r>
          </a:p>
          <a:p>
            <a:endParaRPr lang="ru-RU" dirty="0">
              <a:latin typeface="Cheque Black" panose="00000500000000000000" pitchFamily="50" charset="0"/>
            </a:endParaRPr>
          </a:p>
          <a:p>
            <a:r>
              <a:rPr lang="ru-RU" sz="1600" dirty="0"/>
              <a:t>Иногда чтобы найти себя, нужно попробовать поработать с разными видами информации и подумать, что ближе, что доставляет большее удовольствие. Поэтому мы подготовили для вас подборку советов и упражнений, которые могут Вам пригодиться.</a:t>
            </a:r>
          </a:p>
        </p:txBody>
      </p:sp>
    </p:spTree>
    <p:extLst>
      <p:ext uri="{BB962C8B-B14F-4D97-AF65-F5344CB8AC3E}">
        <p14:creationId xmlns:p14="http://schemas.microsoft.com/office/powerpoint/2010/main" val="457418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593918-EB85-4B7D-947F-9E8BBAEB7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4579" y="76859"/>
            <a:ext cx="8801101" cy="2934612"/>
          </a:xfrm>
        </p:spPr>
        <p:txBody>
          <a:bodyPr>
            <a:normAutofit/>
          </a:bodyPr>
          <a:lstStyle/>
          <a:p>
            <a:pPr algn="l"/>
            <a:r>
              <a:rPr lang="ru-RU" sz="2000" dirty="0">
                <a:latin typeface="Cheque Black" panose="00000500000000000000" pitchFamily="50" charset="0"/>
              </a:rPr>
              <a:t>Составьте свою автобиографию</a:t>
            </a:r>
          </a:p>
          <a:p>
            <a:pPr algn="l"/>
            <a:endParaRPr lang="ru-RU" sz="1800" dirty="0"/>
          </a:p>
          <a:p>
            <a:pPr algn="l"/>
            <a:r>
              <a:rPr lang="ru-RU" sz="1600" dirty="0"/>
              <a:t>Выделите время, чтобы сесть и записать на листе бумаги все ключевые события вашей жизни. Эмоции постарайтесь отставить в сторону, чтобы они вам не мешали</a:t>
            </a:r>
            <a:r>
              <a:rPr lang="ru-RU" sz="1600" dirty="0">
                <a:latin typeface="+mj-lt"/>
              </a:rPr>
              <a:t>.</a:t>
            </a:r>
          </a:p>
          <a:p>
            <a:pPr algn="l"/>
            <a:endParaRPr lang="ru-RU" sz="1600" dirty="0">
              <a:latin typeface="+mj-lt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F5359C-B12A-4A5D-B035-78D2A1EDD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4579" y="1614279"/>
            <a:ext cx="6669193" cy="44645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0" dist="5000" dir="5400000" sy="-100000" algn="bl" rotWithShape="0"/>
          </a:effec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6B399B8-EFD7-43CD-83F4-0F443F249E23}"/>
              </a:ext>
            </a:extLst>
          </p:cNvPr>
          <p:cNvSpPr/>
          <p:nvPr/>
        </p:nvSpPr>
        <p:spPr>
          <a:xfrm>
            <a:off x="2354579" y="6292761"/>
            <a:ext cx="903711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Проанализируйте все события без восторгов и сожалений. Обдумайте каждый свой выбор. Что сподвигло вас поступить так, а не иначе? Был ли это в полной мере ваш выбор, или за вас его сделали родители, среда, общество? В какие моменты вы чувствовали себя по-настоящему счастливым и были самим собой? Честно ответьте на эти вопросы, не пытаясь ничего приукрасить и утаить от себя. Именно в наших воспоминаниях хранится ключ к познанию себя.</a:t>
            </a:r>
          </a:p>
        </p:txBody>
      </p:sp>
    </p:spTree>
    <p:extLst>
      <p:ext uri="{BB962C8B-B14F-4D97-AF65-F5344CB8AC3E}">
        <p14:creationId xmlns:p14="http://schemas.microsoft.com/office/powerpoint/2010/main" val="29906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499D3-7795-48F3-A2D9-A683FA3D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7195" y="-55563"/>
            <a:ext cx="7352030" cy="1655763"/>
          </a:xfrm>
        </p:spPr>
        <p:txBody>
          <a:bodyPr>
            <a:normAutofit/>
          </a:bodyPr>
          <a:lstStyle/>
          <a:p>
            <a:pPr algn="l"/>
            <a:r>
              <a:rPr lang="ru-RU" sz="4400" dirty="0">
                <a:latin typeface="Cheque Black" panose="00000500000000000000" pitchFamily="50" charset="0"/>
              </a:rPr>
              <a:t>Как найти себя и почему это важно?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593918-EB85-4B7D-947F-9E8BBAEB7D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481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499D3-7795-48F3-A2D9-A683FA3D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7195" y="-55563"/>
            <a:ext cx="7352030" cy="1655763"/>
          </a:xfrm>
        </p:spPr>
        <p:txBody>
          <a:bodyPr>
            <a:normAutofit/>
          </a:bodyPr>
          <a:lstStyle/>
          <a:p>
            <a:pPr algn="l"/>
            <a:endParaRPr lang="ru-RU" sz="4400" dirty="0">
              <a:latin typeface="Cheque Black" panose="00000500000000000000" pitchFamily="50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593918-EB85-4B7D-947F-9E8BBAEB7D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0260FB3-98E0-48BF-91E2-BE9C9A95C0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9355" y="1113387"/>
            <a:ext cx="17091832" cy="6065417"/>
          </a:xfrm>
          <a:prstGeom prst="rect">
            <a:avLst/>
          </a:prstGeom>
          <a:solidFill>
            <a:schemeClr val="bg1"/>
          </a:solidFill>
          <a:effectLst>
            <a:glow>
              <a:schemeClr val="accent1"/>
            </a:glow>
            <a:reflection endPos="0" dist="50800" dir="5400000" sy="-100000" algn="bl" rotWithShape="0"/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862388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499D3-7795-48F3-A2D9-A683FA3D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7195" y="-55563"/>
            <a:ext cx="7352030" cy="1655763"/>
          </a:xfrm>
        </p:spPr>
        <p:txBody>
          <a:bodyPr>
            <a:normAutofit fontScale="90000"/>
          </a:bodyPr>
          <a:lstStyle/>
          <a:p>
            <a:pPr algn="l"/>
            <a:r>
              <a:rPr lang="ru-RU" sz="4400" dirty="0">
                <a:solidFill>
                  <a:schemeClr val="bg2"/>
                </a:solidFill>
              </a:rPr>
              <a:t>Что мешает нам находить свое «я»</a:t>
            </a:r>
            <a:br>
              <a:rPr lang="ru-RU" sz="4400" dirty="0">
                <a:solidFill>
                  <a:schemeClr val="bg2"/>
                </a:solidFill>
              </a:rPr>
            </a:br>
            <a:endParaRPr lang="ru-RU" sz="4400" dirty="0">
              <a:latin typeface="Cheque Black" panose="00000500000000000000" pitchFamily="50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593918-EB85-4B7D-947F-9E8BBAEB7D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723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89FC97D-88A1-478D-847E-12F7E3820D4C}"/>
              </a:ext>
            </a:extLst>
          </p:cNvPr>
          <p:cNvSpPr/>
          <p:nvPr/>
        </p:nvSpPr>
        <p:spPr>
          <a:xfrm>
            <a:off x="0" y="-5685"/>
            <a:ext cx="1089891" cy="685107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499D3-7795-48F3-A2D9-A683FA3D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8995" y="945590"/>
            <a:ext cx="7230745" cy="3299948"/>
          </a:xfrm>
        </p:spPr>
        <p:txBody>
          <a:bodyPr>
            <a:normAutofit/>
          </a:bodyPr>
          <a:lstStyle/>
          <a:p>
            <a:pPr algn="l"/>
            <a:r>
              <a:rPr lang="ru-RU" sz="4400" dirty="0">
                <a:latin typeface="Cheque Black" panose="00000500000000000000" pitchFamily="50" charset="0"/>
              </a:rPr>
              <a:t>Что мешает нам находить свое «я»</a:t>
            </a:r>
            <a:br>
              <a:rPr lang="ru-RU" sz="2000" dirty="0">
                <a:solidFill>
                  <a:schemeClr val="bg2"/>
                </a:solidFill>
              </a:rPr>
            </a:br>
            <a:br>
              <a:rPr lang="ru-RU" sz="2000" b="1" dirty="0">
                <a:latin typeface="Cheque Black" panose="00000500000000000000" pitchFamily="50" charset="0"/>
              </a:rPr>
            </a:br>
            <a:br>
              <a:rPr lang="ru-RU" sz="2000" b="1" dirty="0">
                <a:latin typeface="Cheque Black" panose="00000500000000000000" pitchFamily="50" charset="0"/>
              </a:rPr>
            </a:br>
            <a:r>
              <a:rPr lang="ru-RU" sz="2000" b="1" dirty="0">
                <a:latin typeface="Cheque Black" panose="00000500000000000000" pitchFamily="50" charset="0"/>
              </a:rPr>
              <a:t>Отделите собственные мысли от мыслей других людей</a:t>
            </a:r>
            <a:endParaRPr lang="ru-RU" sz="2000" dirty="0">
              <a:latin typeface="Cheque Black" panose="00000500000000000000" pitchFamily="50" charset="0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06F87A27-C676-4989-89AC-CDEF79C7BED6}"/>
              </a:ext>
            </a:extLst>
          </p:cNvPr>
          <p:cNvSpPr/>
          <p:nvPr/>
        </p:nvSpPr>
        <p:spPr>
          <a:xfrm>
            <a:off x="385240" y="1956741"/>
            <a:ext cx="297180" cy="26823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1192BCC-1CCF-4C49-A014-64FBB082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0" y="2479679"/>
            <a:ext cx="310923" cy="2804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1278B8-CE9E-4465-88F5-B02DEC22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1" y="3011471"/>
            <a:ext cx="310923" cy="280440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C67F8905-D0F3-491C-8C36-5D5A612EE8CF}"/>
              </a:ext>
            </a:extLst>
          </p:cNvPr>
          <p:cNvCxnSpPr/>
          <p:nvPr/>
        </p:nvCxnSpPr>
        <p:spPr>
          <a:xfrm>
            <a:off x="0" y="6172200"/>
            <a:ext cx="10898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307958F-22A8-4C9F-9321-022215A2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41" y="3965098"/>
            <a:ext cx="310923" cy="280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B58FC2-8859-4C31-BFCE-9BB944A0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2" y="4506431"/>
            <a:ext cx="310923" cy="2804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BAB29C-5025-4A18-A41A-BFE1E8FFE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83" y="5051843"/>
            <a:ext cx="310923" cy="28044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114A1F-B55C-4D03-8FAE-D53270931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40" y="493225"/>
            <a:ext cx="317019" cy="823031"/>
          </a:xfrm>
          <a:prstGeom prst="rect">
            <a:avLst/>
          </a:prstGeom>
        </p:spPr>
      </p:pic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8F88363F-E30E-4368-A249-02198D58B28F}"/>
              </a:ext>
            </a:extLst>
          </p:cNvPr>
          <p:cNvCxnSpPr/>
          <p:nvPr/>
        </p:nvCxnSpPr>
        <p:spPr>
          <a:xfrm flipH="1" flipV="1">
            <a:off x="540701" y="6339211"/>
            <a:ext cx="6871" cy="2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0822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5">
      <a:dk1>
        <a:sysClr val="windowText" lastClr="000000"/>
      </a:dk1>
      <a:lt1>
        <a:srgbClr val="D0CECE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438</Words>
  <Application>Microsoft Office PowerPoint</Application>
  <PresentationFormat>Широкоэкранный</PresentationFormat>
  <Paragraphs>30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Cheque Black</vt:lpstr>
      <vt:lpstr>Тема Office</vt:lpstr>
      <vt:lpstr>Как найти себя и почему это важно?</vt:lpstr>
      <vt:lpstr>Презентация PowerPoint</vt:lpstr>
      <vt:lpstr>Презентация PowerPoint</vt:lpstr>
      <vt:lpstr>Как найти себя и почему это важно?</vt:lpstr>
      <vt:lpstr>Презентация PowerPoint</vt:lpstr>
      <vt:lpstr>Что мешает нам находить свое «я» </vt:lpstr>
      <vt:lpstr>Что мешает нам находить свое «я»   Отделите собственные мысли от мыслей других людей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найти себя и почему это важно?</dc:title>
  <dc:creator>kotletka</dc:creator>
  <cp:lastModifiedBy>kotletka</cp:lastModifiedBy>
  <cp:revision>4</cp:revision>
  <dcterms:created xsi:type="dcterms:W3CDTF">2021-12-19T06:07:52Z</dcterms:created>
  <dcterms:modified xsi:type="dcterms:W3CDTF">2022-01-13T18:16:59Z</dcterms:modified>
</cp:coreProperties>
</file>

<file path=docProps/thumbnail.jpeg>
</file>